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316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P Harvey</cp:lastModifiedBy>
  <cp:revision>7</cp:revision>
  <dcterms:created xsi:type="dcterms:W3CDTF">2020-05-04T05:08:03Z</dcterms:created>
  <dcterms:modified xsi:type="dcterms:W3CDTF">2020-05-17T15:46:36Z</dcterms:modified>
</cp:coreProperties>
</file>